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Montserrat" panose="00000500000000000000" pitchFamily="2" charset="0"/>
      <p:regular r:id="rId15"/>
    </p:embeddedFont>
    <p:embeddedFont>
      <p:font typeface="Montserrat Bold Italics" panose="020B0604020202020204" charset="0"/>
      <p:regular r:id="rId16"/>
    </p:embeddedFont>
    <p:embeddedFont>
      <p:font typeface="Montserrat Classic" panose="020B0604020202020204" charset="0"/>
      <p:regular r:id="rId17"/>
    </p:embeddedFont>
    <p:embeddedFont>
      <p:font typeface="Montserrat Classic Bold" panose="020B0604020202020204" charset="0"/>
      <p:regular r:id="rId18"/>
    </p:embeddedFont>
    <p:embeddedFont>
      <p:font typeface="Montserrat Medium" panose="00000600000000000000" pitchFamily="2" charset="0"/>
      <p:regular r:id="rId19"/>
    </p:embeddedFont>
    <p:embeddedFont>
      <p:font typeface="Montserrat Ultra-Bold" panose="020B0604020202020204" charset="0"/>
      <p:regular r:id="rId20"/>
    </p:embeddedFont>
    <p:embeddedFont>
      <p:font typeface="Playlist Script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sv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7" Type="http://schemas.openxmlformats.org/officeDocument/2006/relationships/image" Target="../media/image25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11" Type="http://schemas.openxmlformats.org/officeDocument/2006/relationships/image" Target="../media/image39.svg"/><Relationship Id="rId5" Type="http://schemas.openxmlformats.org/officeDocument/2006/relationships/image" Target="../media/image33.jpeg"/><Relationship Id="rId10" Type="http://schemas.openxmlformats.org/officeDocument/2006/relationships/image" Target="../media/image38.png"/><Relationship Id="rId4" Type="http://schemas.openxmlformats.org/officeDocument/2006/relationships/image" Target="../media/image32.svg"/><Relationship Id="rId9" Type="http://schemas.openxmlformats.org/officeDocument/2006/relationships/image" Target="../media/image3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0" y="0"/>
            <a:ext cx="11851156" cy="10287000"/>
          </a:xfrm>
          <a:custGeom>
            <a:avLst/>
            <a:gdLst/>
            <a:ahLst/>
            <a:cxnLst/>
            <a:rect l="l" t="t" r="r" b="b"/>
            <a:pathLst>
              <a:path w="11851156" h="10287000">
                <a:moveTo>
                  <a:pt x="0" y="0"/>
                </a:moveTo>
                <a:lnTo>
                  <a:pt x="11851156" y="0"/>
                </a:lnTo>
                <a:lnTo>
                  <a:pt x="118511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15205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1028700" y="1028700"/>
            <a:ext cx="495300" cy="489031"/>
          </a:xfrm>
          <a:custGeom>
            <a:avLst/>
            <a:gdLst/>
            <a:ahLst/>
            <a:cxnLst/>
            <a:rect l="l" t="t" r="r" b="b"/>
            <a:pathLst>
              <a:path w="1037872" h="1037872">
                <a:moveTo>
                  <a:pt x="0" y="0"/>
                </a:moveTo>
                <a:lnTo>
                  <a:pt x="1037872" y="0"/>
                </a:lnTo>
                <a:lnTo>
                  <a:pt x="1037872" y="1037872"/>
                </a:lnTo>
                <a:lnTo>
                  <a:pt x="0" y="103787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2066626" y="495300"/>
            <a:ext cx="3213507" cy="2976127"/>
            <a:chOff x="48142" y="-3304074"/>
            <a:chExt cx="6350000" cy="5880929"/>
          </a:xfrm>
        </p:grpSpPr>
        <p:sp>
          <p:nvSpPr>
            <p:cNvPr id="6" name="Freeform 6"/>
            <p:cNvSpPr/>
            <p:nvPr/>
          </p:nvSpPr>
          <p:spPr>
            <a:xfrm>
              <a:off x="48142" y="-3304074"/>
              <a:ext cx="6350000" cy="5880929"/>
            </a:xfrm>
            <a:prstGeom prst="flowChartConnector">
              <a:avLst/>
            </a:prstGeom>
            <a:blipFill>
              <a:blip r:embed="rId7"/>
              <a:stretch>
                <a:fillRect t="-35822" r="-31678" b="-53820"/>
              </a:stretch>
            </a:blipFill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7" name="Freeform 7"/>
          <p:cNvSpPr/>
          <p:nvPr/>
        </p:nvSpPr>
        <p:spPr>
          <a:xfrm>
            <a:off x="15104260" y="9443574"/>
            <a:ext cx="2513978" cy="843426"/>
          </a:xfrm>
          <a:custGeom>
            <a:avLst/>
            <a:gdLst/>
            <a:ahLst/>
            <a:cxnLst/>
            <a:rect l="l" t="t" r="r" b="b"/>
            <a:pathLst>
              <a:path w="2513978" h="843426">
                <a:moveTo>
                  <a:pt x="0" y="0"/>
                </a:moveTo>
                <a:lnTo>
                  <a:pt x="2513979" y="0"/>
                </a:lnTo>
                <a:lnTo>
                  <a:pt x="2513979" y="843426"/>
                </a:lnTo>
                <a:lnTo>
                  <a:pt x="0" y="8434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8"/>
          <p:cNvSpPr txBox="1"/>
          <p:nvPr/>
        </p:nvSpPr>
        <p:spPr>
          <a:xfrm>
            <a:off x="506772" y="4089968"/>
            <a:ext cx="9330654" cy="22436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8085"/>
              </a:lnSpc>
            </a:pPr>
            <a:r>
              <a:rPr lang="en-US" sz="12918">
                <a:solidFill>
                  <a:srgbClr val="000000"/>
                </a:solidFill>
                <a:latin typeface="Playlist Script"/>
              </a:rPr>
              <a:t>Travel Planner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6772" y="6657488"/>
            <a:ext cx="10220028" cy="1057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ontserrat Classic"/>
              </a:rPr>
              <a:t>PRESENTED BY: LOTANNA OBIEKWE &amp; FELIPA HERRERA LOPEZ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6772" y="8067188"/>
            <a:ext cx="6701223" cy="1727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"/>
              </a:rPr>
              <a:t>"</a:t>
            </a:r>
            <a:r>
              <a:rPr lang="en-US" sz="2499">
                <a:solidFill>
                  <a:srgbClr val="000000"/>
                </a:solidFill>
                <a:latin typeface="Montserrat Bold Italics"/>
              </a:rPr>
              <a:t>Explore the World Stress-Free: Your Personal Travel Planner Crafting Unforgettable Journeys Tailored Just for You!"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96518" y="1098590"/>
            <a:ext cx="2097269" cy="349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800"/>
              </a:lnSpc>
            </a:pPr>
            <a:r>
              <a:rPr lang="en-US" sz="2000" dirty="0">
                <a:solidFill>
                  <a:srgbClr val="000000"/>
                </a:solidFill>
                <a:latin typeface="Montserrat Classic Bold"/>
              </a:rPr>
              <a:t>TRAVELEASE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0"/>
            <a:ext cx="7088266" cy="10287000"/>
            <a:chOff x="0" y="0"/>
            <a:chExt cx="9451022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624" b="1624"/>
            <a:stretch>
              <a:fillRect/>
            </a:stretch>
          </p:blipFill>
          <p:spPr>
            <a:xfrm>
              <a:off x="0" y="0"/>
              <a:ext cx="9451022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9144000" y="7286264"/>
            <a:ext cx="8115300" cy="1972036"/>
            <a:chOff x="0" y="0"/>
            <a:chExt cx="2137363" cy="5193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137363" cy="519384"/>
            </a:xfrm>
            <a:custGeom>
              <a:avLst/>
              <a:gdLst/>
              <a:ahLst/>
              <a:cxnLst/>
              <a:rect l="l" t="t" r="r" b="b"/>
              <a:pathLst>
                <a:path w="2137363" h="519384">
                  <a:moveTo>
                    <a:pt x="0" y="0"/>
                  </a:moveTo>
                  <a:lnTo>
                    <a:pt x="2137363" y="0"/>
                  </a:lnTo>
                  <a:lnTo>
                    <a:pt x="2137363" y="519384"/>
                  </a:lnTo>
                  <a:lnTo>
                    <a:pt x="0" y="519384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137363" cy="5670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9449638" y="7836736"/>
            <a:ext cx="1287923" cy="976480"/>
          </a:xfrm>
          <a:custGeom>
            <a:avLst/>
            <a:gdLst/>
            <a:ahLst/>
            <a:cxnLst/>
            <a:rect l="l" t="t" r="r" b="b"/>
            <a:pathLst>
              <a:path w="1287923" h="976480">
                <a:moveTo>
                  <a:pt x="0" y="0"/>
                </a:moveTo>
                <a:lnTo>
                  <a:pt x="1287924" y="0"/>
                </a:lnTo>
                <a:lnTo>
                  <a:pt x="1287924" y="976480"/>
                </a:lnTo>
                <a:lnTo>
                  <a:pt x="0" y="9764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>
            <a:off x="13367857" y="7672206"/>
            <a:ext cx="1203160" cy="1200152"/>
          </a:xfrm>
          <a:custGeom>
            <a:avLst/>
            <a:gdLst/>
            <a:ahLst/>
            <a:cxnLst/>
            <a:rect l="l" t="t" r="r" b="b"/>
            <a:pathLst>
              <a:path w="1203160" h="1200152">
                <a:moveTo>
                  <a:pt x="0" y="0"/>
                </a:moveTo>
                <a:lnTo>
                  <a:pt x="1203160" y="0"/>
                </a:lnTo>
                <a:lnTo>
                  <a:pt x="1203160" y="1200152"/>
                </a:lnTo>
                <a:lnTo>
                  <a:pt x="0" y="120015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-371980" y="0"/>
            <a:ext cx="743961" cy="3086100"/>
            <a:chOff x="0" y="0"/>
            <a:chExt cx="19594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916020" y="7200900"/>
            <a:ext cx="743961" cy="3086100"/>
            <a:chOff x="0" y="0"/>
            <a:chExt cx="19594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9144000" y="885825"/>
            <a:ext cx="8115300" cy="12743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32"/>
              </a:lnSpc>
            </a:pPr>
            <a:r>
              <a:rPr lang="en-US" sz="7451">
                <a:solidFill>
                  <a:srgbClr val="000000"/>
                </a:solidFill>
                <a:latin typeface="Montserrat Ultra-Bold"/>
              </a:rPr>
              <a:t>OPENING SLIDE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144000" y="2243087"/>
            <a:ext cx="670122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Montserrat Classic"/>
              </a:rPr>
              <a:t>HEADLINE TEXT EXAMPLE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985212" y="7626573"/>
            <a:ext cx="2134995" cy="9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Ultra-Bold"/>
              </a:rPr>
              <a:t>800+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985212" y="8456865"/>
            <a:ext cx="2134995" cy="35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FFFFFF"/>
                </a:solidFill>
                <a:latin typeface="Montserrat Classic"/>
              </a:rPr>
              <a:t>DESTINATION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818667" y="7626573"/>
            <a:ext cx="2134995" cy="9365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99"/>
              </a:lnSpc>
            </a:pPr>
            <a:r>
              <a:rPr lang="en-US" sz="5499">
                <a:solidFill>
                  <a:srgbClr val="FFFFFF"/>
                </a:solidFill>
                <a:latin typeface="Montserrat Ultra-Bold"/>
              </a:rPr>
              <a:t>300+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818667" y="8456865"/>
            <a:ext cx="2134995" cy="3563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29"/>
              </a:lnSpc>
            </a:pPr>
            <a:r>
              <a:rPr lang="en-US" sz="2092">
                <a:solidFill>
                  <a:srgbClr val="FFFFFF"/>
                </a:solidFill>
                <a:latin typeface="Montserrat Classic"/>
              </a:rPr>
              <a:t>TOUR GUIDE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294415" y="1030492"/>
            <a:ext cx="8964885" cy="3856640"/>
            <a:chOff x="0" y="0"/>
            <a:chExt cx="11953180" cy="514218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3062" b="22408"/>
            <a:stretch>
              <a:fillRect/>
            </a:stretch>
          </p:blipFill>
          <p:spPr>
            <a:xfrm>
              <a:off x="0" y="0"/>
              <a:ext cx="11953180" cy="514218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71980" y="0"/>
            <a:ext cx="743961" cy="3086100"/>
            <a:chOff x="0" y="0"/>
            <a:chExt cx="19594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916020" y="7200900"/>
            <a:ext cx="743961" cy="3086100"/>
            <a:chOff x="0" y="0"/>
            <a:chExt cx="19594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294415" y="5416289"/>
            <a:ext cx="8964885" cy="3856640"/>
            <a:chOff x="0" y="0"/>
            <a:chExt cx="11953180" cy="514218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t="18441" b="24199"/>
            <a:stretch>
              <a:fillRect/>
            </a:stretch>
          </p:blipFill>
          <p:spPr>
            <a:xfrm>
              <a:off x="0" y="0"/>
              <a:ext cx="11953180" cy="5142186"/>
            </a:xfrm>
            <a:prstGeom prst="rect">
              <a:avLst/>
            </a:prstGeom>
          </p:spPr>
        </p:pic>
      </p:grpSp>
      <p:sp>
        <p:nvSpPr>
          <p:cNvPr id="12" name="TextBox 12"/>
          <p:cNvSpPr txBox="1"/>
          <p:nvPr/>
        </p:nvSpPr>
        <p:spPr>
          <a:xfrm>
            <a:off x="1028700" y="2751198"/>
            <a:ext cx="742152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02.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8700" y="4190912"/>
            <a:ext cx="742152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03.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70852" y="2751198"/>
            <a:ext cx="3372603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Guides Team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770852" y="4214481"/>
            <a:ext cx="4991486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Our Vision &amp; Mission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70303" y="5539456"/>
            <a:ext cx="870818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04.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38969" y="6919623"/>
            <a:ext cx="3219148" cy="2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Price List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28700" y="6947543"/>
            <a:ext cx="950745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05.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84765" y="8040577"/>
            <a:ext cx="5752425" cy="5539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41"/>
              </a:lnSpc>
            </a:pPr>
            <a:r>
              <a:rPr lang="en-US" sz="3315" spc="13">
                <a:solidFill>
                  <a:srgbClr val="000000"/>
                </a:solidFill>
                <a:latin typeface="Montserrat Medium"/>
              </a:rPr>
              <a:t>Discover New Place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73139" y="8326327"/>
            <a:ext cx="1118113" cy="2756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657"/>
              </a:lnSpc>
            </a:pPr>
            <a:r>
              <a:rPr lang="en-US" sz="3315" spc="13">
                <a:solidFill>
                  <a:srgbClr val="000000"/>
                </a:solidFill>
                <a:latin typeface="Montserrat Medium"/>
              </a:rPr>
              <a:t>06.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812455" y="5537452"/>
            <a:ext cx="2948523" cy="2755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Our Service 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70303" y="1259092"/>
            <a:ext cx="742152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01.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812455" y="1259092"/>
            <a:ext cx="2547245" cy="275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656"/>
              </a:lnSpc>
            </a:pPr>
            <a:r>
              <a:rPr lang="en-US" sz="3313" spc="13">
                <a:solidFill>
                  <a:srgbClr val="000000"/>
                </a:solidFill>
                <a:latin typeface="Montserrat Medium"/>
              </a:rPr>
              <a:t>About Us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028700" y="1736684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70303" y="3123734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28700" y="4584906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70303" y="5911523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028700" y="7316034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8700" y="8682425"/>
            <a:ext cx="6201701" cy="575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383"/>
              </a:lnSpc>
              <a:spcBef>
                <a:spcPct val="0"/>
              </a:spcBef>
            </a:pPr>
            <a:r>
              <a:rPr lang="en-US" sz="1702" spc="6">
                <a:solidFill>
                  <a:srgbClr val="000000"/>
                </a:solidFill>
                <a:latin typeface="Montserrat Medium"/>
              </a:rPr>
              <a:t>Lorem ipsum dolor sit amet, consectetur adipiscing elit. In tristique tellus ligula, non ornare eros auctor ac.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371980" y="0"/>
            <a:ext cx="743961" cy="3086100"/>
            <a:chOff x="0" y="0"/>
            <a:chExt cx="19594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7916020" y="0"/>
            <a:ext cx="743961" cy="3086100"/>
            <a:chOff x="0" y="0"/>
            <a:chExt cx="19594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0" y="5143500"/>
            <a:ext cx="18288000" cy="5143500"/>
            <a:chOff x="0" y="0"/>
            <a:chExt cx="4816593" cy="1354667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816592" cy="1354667"/>
            </a:xfrm>
            <a:custGeom>
              <a:avLst/>
              <a:gdLst/>
              <a:ahLst/>
              <a:cxnLst/>
              <a:rect l="l" t="t" r="r" b="b"/>
              <a:pathLst>
                <a:path w="4816592" h="1354667">
                  <a:moveTo>
                    <a:pt x="0" y="0"/>
                  </a:moveTo>
                  <a:lnTo>
                    <a:pt x="4816592" y="0"/>
                  </a:lnTo>
                  <a:lnTo>
                    <a:pt x="4816592" y="1354667"/>
                  </a:lnTo>
                  <a:lnTo>
                    <a:pt x="0" y="1354667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47625"/>
              <a:ext cx="4816593" cy="14022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2382122"/>
            <a:ext cx="4886938" cy="4886938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6603405" y="2382122"/>
            <a:ext cx="4886938" cy="4886938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178109" y="2382122"/>
            <a:ext cx="4886938" cy="4886938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1506681" y="2860111"/>
            <a:ext cx="3930977" cy="3930961"/>
            <a:chOff x="0" y="0"/>
            <a:chExt cx="6350025" cy="63500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1174" r="-89774" b="-4734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656090" y="2860111"/>
            <a:ext cx="3930977" cy="3930961"/>
            <a:chOff x="0" y="0"/>
            <a:chExt cx="6350025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41961" t="-24231" r="-63505" b="-79478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7178512" y="2860111"/>
            <a:ext cx="3930977" cy="3930961"/>
            <a:chOff x="0" y="0"/>
            <a:chExt cx="6350025" cy="63500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4"/>
              <a:stretch>
                <a:fillRect l="-29080" t="-22843" r="-29865" b="-46023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2073757" y="1047750"/>
            <a:ext cx="14140487" cy="8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Ultra-Bold"/>
              </a:rPr>
              <a:t>OUR PROFESSIONAL TOUR GUIDE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2524069" y="7480350"/>
            <a:ext cx="419501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JONATHAN PATTERSON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2178109" y="8121600"/>
            <a:ext cx="4886938" cy="93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7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949365" y="7480350"/>
            <a:ext cx="419501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RICHARD SANCHEZ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603405" y="8121600"/>
            <a:ext cx="4886938" cy="93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7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376626" y="7480350"/>
            <a:ext cx="419501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SEBASTIAN BENNETT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30666" y="8121600"/>
            <a:ext cx="4886938" cy="9349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7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004408" y="0"/>
            <a:ext cx="6511478" cy="10287000"/>
            <a:chOff x="0" y="0"/>
            <a:chExt cx="8681971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496" r="2496"/>
            <a:stretch>
              <a:fillRect/>
            </a:stretch>
          </p:blipFill>
          <p:spPr>
            <a:xfrm>
              <a:off x="0" y="0"/>
              <a:ext cx="8681971" cy="137160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1028700" y="2539314"/>
            <a:ext cx="8048467" cy="2099807"/>
            <a:chOff x="0" y="0"/>
            <a:chExt cx="2304580" cy="60125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04580" cy="601254"/>
            </a:xfrm>
            <a:custGeom>
              <a:avLst/>
              <a:gdLst/>
              <a:ahLst/>
              <a:cxnLst/>
              <a:rect l="l" t="t" r="r" b="b"/>
              <a:pathLst>
                <a:path w="2304580" h="601254">
                  <a:moveTo>
                    <a:pt x="0" y="0"/>
                  </a:moveTo>
                  <a:lnTo>
                    <a:pt x="2304580" y="0"/>
                  </a:lnTo>
                  <a:lnTo>
                    <a:pt x="2304580" y="601254"/>
                  </a:lnTo>
                  <a:lnTo>
                    <a:pt x="0" y="601254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2304580" cy="648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8209126" y="2138060"/>
            <a:ext cx="1117439" cy="1117439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4848903"/>
            <a:ext cx="8048467" cy="2099807"/>
            <a:chOff x="0" y="0"/>
            <a:chExt cx="2304580" cy="60125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304580" cy="601254"/>
            </a:xfrm>
            <a:custGeom>
              <a:avLst/>
              <a:gdLst/>
              <a:ahLst/>
              <a:cxnLst/>
              <a:rect l="l" t="t" r="r" b="b"/>
              <a:pathLst>
                <a:path w="2304580" h="601254">
                  <a:moveTo>
                    <a:pt x="0" y="0"/>
                  </a:moveTo>
                  <a:lnTo>
                    <a:pt x="2304580" y="0"/>
                  </a:lnTo>
                  <a:lnTo>
                    <a:pt x="2304580" y="601254"/>
                  </a:lnTo>
                  <a:lnTo>
                    <a:pt x="0" y="601254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2304580" cy="648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8209126" y="4447649"/>
            <a:ext cx="1117439" cy="1117439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028700" y="7158493"/>
            <a:ext cx="8048467" cy="2099807"/>
            <a:chOff x="0" y="0"/>
            <a:chExt cx="2304580" cy="601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2304580" cy="601254"/>
            </a:xfrm>
            <a:custGeom>
              <a:avLst/>
              <a:gdLst/>
              <a:ahLst/>
              <a:cxnLst/>
              <a:rect l="l" t="t" r="r" b="b"/>
              <a:pathLst>
                <a:path w="2304580" h="601254">
                  <a:moveTo>
                    <a:pt x="0" y="0"/>
                  </a:moveTo>
                  <a:lnTo>
                    <a:pt x="2304580" y="0"/>
                  </a:lnTo>
                  <a:lnTo>
                    <a:pt x="2304580" y="601254"/>
                  </a:lnTo>
                  <a:lnTo>
                    <a:pt x="0" y="601254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2304580" cy="6488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209126" y="6757239"/>
            <a:ext cx="1117439" cy="1117439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7106922" y="0"/>
            <a:ext cx="1181078" cy="10287000"/>
            <a:chOff x="0" y="0"/>
            <a:chExt cx="311066" cy="2709333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311066" cy="2709333"/>
            </a:xfrm>
            <a:custGeom>
              <a:avLst/>
              <a:gdLst/>
              <a:ahLst/>
              <a:cxnLst/>
              <a:rect l="l" t="t" r="r" b="b"/>
              <a:pathLst>
                <a:path w="311066" h="2709333">
                  <a:moveTo>
                    <a:pt x="0" y="0"/>
                  </a:moveTo>
                  <a:lnTo>
                    <a:pt x="311066" y="0"/>
                  </a:lnTo>
                  <a:lnTo>
                    <a:pt x="311066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311066" cy="27569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1028700" y="1047750"/>
            <a:ext cx="6955475" cy="8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Ultra-Bold"/>
              </a:rPr>
              <a:t>OUR MISSION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8284346" y="2510619"/>
            <a:ext cx="966999" cy="38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597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26346" y="2734358"/>
            <a:ext cx="4482963" cy="45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626346" y="3279557"/>
            <a:ext cx="6853174" cy="109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974"/>
              </a:lnSpc>
              <a:spcBef>
                <a:spcPct val="0"/>
              </a:spcBef>
            </a:pPr>
            <a:r>
              <a:rPr lang="en-US" sz="2124" spc="8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8284346" y="4820208"/>
            <a:ext cx="966999" cy="38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597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626346" y="5043947"/>
            <a:ext cx="4482963" cy="45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626346" y="5589146"/>
            <a:ext cx="6853174" cy="109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4"/>
              </a:lnSpc>
              <a:spcBef>
                <a:spcPct val="0"/>
              </a:spcBef>
            </a:pPr>
            <a:r>
              <a:rPr lang="en-US" sz="2124" spc="8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8284346" y="7129797"/>
            <a:ext cx="966999" cy="381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8"/>
              </a:lnSpc>
            </a:pPr>
            <a:r>
              <a:rPr lang="en-US" sz="2597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626346" y="7353537"/>
            <a:ext cx="4482963" cy="45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718"/>
              </a:lnSpc>
            </a:pPr>
            <a:r>
              <a:rPr lang="en-US" sz="2656">
                <a:solidFill>
                  <a:srgbClr val="FFFFFF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626346" y="7898736"/>
            <a:ext cx="6853174" cy="10983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974"/>
              </a:lnSpc>
              <a:spcBef>
                <a:spcPct val="0"/>
              </a:spcBef>
            </a:pPr>
            <a:r>
              <a:rPr lang="en-US" sz="2124" spc="8">
                <a:solidFill>
                  <a:srgbClr val="FFFFFF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-371980" y="0"/>
            <a:ext cx="743961" cy="3086100"/>
            <a:chOff x="0" y="0"/>
            <a:chExt cx="195940" cy="81280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2319124"/>
            <a:ext cx="4500081" cy="2992669"/>
            <a:chOff x="0" y="0"/>
            <a:chExt cx="6000108" cy="399022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123" b="123"/>
            <a:stretch>
              <a:fillRect/>
            </a:stretch>
          </p:blipFill>
          <p:spPr>
            <a:xfrm>
              <a:off x="0" y="0"/>
              <a:ext cx="6000108" cy="399022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371980" y="0"/>
            <a:ext cx="743961" cy="3086100"/>
            <a:chOff x="0" y="0"/>
            <a:chExt cx="19594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7916020" y="7200900"/>
            <a:ext cx="743961" cy="3086100"/>
            <a:chOff x="0" y="0"/>
            <a:chExt cx="19594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95940" cy="812800"/>
            </a:xfrm>
            <a:custGeom>
              <a:avLst/>
              <a:gdLst/>
              <a:ahLst/>
              <a:cxnLst/>
              <a:rect l="l" t="t" r="r" b="b"/>
              <a:pathLst>
                <a:path w="195940" h="812800">
                  <a:moveTo>
                    <a:pt x="0" y="0"/>
                  </a:moveTo>
                  <a:lnTo>
                    <a:pt x="195940" y="0"/>
                  </a:lnTo>
                  <a:lnTo>
                    <a:pt x="19594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9594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028700" y="5828925"/>
            <a:ext cx="4500081" cy="3128990"/>
            <a:chOff x="0" y="0"/>
            <a:chExt cx="6000108" cy="4171986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/>
            <a:srcRect l="2060" r="2060"/>
            <a:stretch>
              <a:fillRect/>
            </a:stretch>
          </p:blipFill>
          <p:spPr>
            <a:xfrm>
              <a:off x="0" y="0"/>
              <a:ext cx="6000108" cy="4171986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5738090" y="2319124"/>
            <a:ext cx="4500081" cy="6638791"/>
            <a:chOff x="0" y="0"/>
            <a:chExt cx="6000108" cy="8851721"/>
          </a:xfrm>
        </p:grpSpPr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/>
            <a:srcRect l="32029" t="582" r="29892" b="15155"/>
            <a:stretch>
              <a:fillRect/>
            </a:stretch>
          </p:blipFill>
          <p:spPr>
            <a:xfrm>
              <a:off x="0" y="0"/>
              <a:ext cx="6000108" cy="8851721"/>
            </a:xfrm>
            <a:prstGeom prst="rect">
              <a:avLst/>
            </a:prstGeom>
          </p:spPr>
        </p:pic>
      </p:grpSp>
      <p:grpSp>
        <p:nvGrpSpPr>
          <p:cNvPr id="14" name="Group 14"/>
          <p:cNvGrpSpPr/>
          <p:nvPr/>
        </p:nvGrpSpPr>
        <p:grpSpPr>
          <a:xfrm>
            <a:off x="10447721" y="2319124"/>
            <a:ext cx="6811579" cy="2992669"/>
            <a:chOff x="0" y="0"/>
            <a:chExt cx="9082105" cy="3990226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/>
            <a:srcRect t="10888" b="10888"/>
            <a:stretch>
              <a:fillRect/>
            </a:stretch>
          </p:blipFill>
          <p:spPr>
            <a:xfrm>
              <a:off x="0" y="0"/>
              <a:ext cx="9082105" cy="3990226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13937764" y="5828925"/>
            <a:ext cx="3321536" cy="3105240"/>
            <a:chOff x="0" y="0"/>
            <a:chExt cx="4428715" cy="4140320"/>
          </a:xfrm>
        </p:grpSpPr>
        <p:pic>
          <p:nvPicPr>
            <p:cNvPr id="17" name="Picture 17"/>
            <p:cNvPicPr>
              <a:picLocks noChangeAspect="1"/>
            </p:cNvPicPr>
            <p:nvPr/>
          </p:nvPicPr>
          <p:blipFill>
            <a:blip r:embed="rId6"/>
            <a:srcRect l="25430" r="18852" b="21866"/>
            <a:stretch>
              <a:fillRect/>
            </a:stretch>
          </p:blipFill>
          <p:spPr>
            <a:xfrm>
              <a:off x="0" y="0"/>
              <a:ext cx="4428715" cy="4140320"/>
            </a:xfrm>
            <a:prstGeom prst="rect">
              <a:avLst/>
            </a:prstGeom>
          </p:spPr>
        </p:pic>
      </p:grpSp>
      <p:grpSp>
        <p:nvGrpSpPr>
          <p:cNvPr id="18" name="Group 18"/>
          <p:cNvGrpSpPr/>
          <p:nvPr/>
        </p:nvGrpSpPr>
        <p:grpSpPr>
          <a:xfrm>
            <a:off x="10447721" y="5805176"/>
            <a:ext cx="3275936" cy="3152739"/>
            <a:chOff x="0" y="0"/>
            <a:chExt cx="4367915" cy="4203652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7"/>
            <a:srcRect l="15234" r="15234"/>
            <a:stretch>
              <a:fillRect/>
            </a:stretch>
          </p:blipFill>
          <p:spPr>
            <a:xfrm>
              <a:off x="0" y="0"/>
              <a:ext cx="4367915" cy="4203652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0716739" y="8611041"/>
            <a:ext cx="2737900" cy="693746"/>
            <a:chOff x="0" y="0"/>
            <a:chExt cx="721093" cy="182715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3" name="Group 23"/>
          <p:cNvGrpSpPr/>
          <p:nvPr/>
        </p:nvGrpSpPr>
        <p:grpSpPr>
          <a:xfrm>
            <a:off x="14229582" y="8587292"/>
            <a:ext cx="2737900" cy="693746"/>
            <a:chOff x="0" y="0"/>
            <a:chExt cx="721093" cy="182715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6" name="Group 26"/>
          <p:cNvGrpSpPr/>
          <p:nvPr/>
        </p:nvGrpSpPr>
        <p:grpSpPr>
          <a:xfrm>
            <a:off x="6619181" y="8564554"/>
            <a:ext cx="2737900" cy="693746"/>
            <a:chOff x="0" y="0"/>
            <a:chExt cx="721093" cy="18271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1909791" y="4944773"/>
            <a:ext cx="2737900" cy="693746"/>
            <a:chOff x="0" y="0"/>
            <a:chExt cx="721093" cy="182715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2" name="Group 32"/>
          <p:cNvGrpSpPr/>
          <p:nvPr/>
        </p:nvGrpSpPr>
        <p:grpSpPr>
          <a:xfrm>
            <a:off x="1904815" y="8564554"/>
            <a:ext cx="2737900" cy="693746"/>
            <a:chOff x="0" y="0"/>
            <a:chExt cx="721093" cy="18271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TextBox 34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2354708" y="4796627"/>
            <a:ext cx="2737900" cy="693746"/>
            <a:chOff x="0" y="0"/>
            <a:chExt cx="721093" cy="182715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721093" cy="182715"/>
            </a:xfrm>
            <a:custGeom>
              <a:avLst/>
              <a:gdLst/>
              <a:ahLst/>
              <a:cxnLst/>
              <a:rect l="l" t="t" r="r" b="b"/>
              <a:pathLst>
                <a:path w="721093" h="182715">
                  <a:moveTo>
                    <a:pt x="0" y="0"/>
                  </a:moveTo>
                  <a:lnTo>
                    <a:pt x="721093" y="0"/>
                  </a:lnTo>
                  <a:lnTo>
                    <a:pt x="721093" y="182715"/>
                  </a:lnTo>
                  <a:lnTo>
                    <a:pt x="0" y="182715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TextBox 37"/>
            <p:cNvSpPr txBox="1"/>
            <p:nvPr/>
          </p:nvSpPr>
          <p:spPr>
            <a:xfrm>
              <a:off x="0" y="-47625"/>
              <a:ext cx="721093" cy="230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1028700" y="1047750"/>
            <a:ext cx="16424698" cy="8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Ultra-Bold"/>
              </a:rPr>
              <a:t>EXPLORE TOP DESTINATION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11984789" y="4908600"/>
            <a:ext cx="347773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339348" y="8723014"/>
            <a:ext cx="251836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0826505" y="8723014"/>
            <a:ext cx="251836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6728946" y="8699265"/>
            <a:ext cx="251836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019556" y="5056745"/>
            <a:ext cx="251836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014581" y="8676526"/>
            <a:ext cx="251836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FFFFFF"/>
                </a:solidFill>
                <a:latin typeface="Montserrat Classic Bold"/>
              </a:rPr>
              <a:t>NAME PLACE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4459488"/>
            <a:ext cx="4614548" cy="5827512"/>
            <a:chOff x="0" y="0"/>
            <a:chExt cx="6152731" cy="777001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312" r="28167"/>
            <a:stretch>
              <a:fillRect/>
            </a:stretch>
          </p:blipFill>
          <p:spPr>
            <a:xfrm>
              <a:off x="0" y="0"/>
              <a:ext cx="6152731" cy="777001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4437337" y="0"/>
            <a:ext cx="13850663" cy="4614548"/>
            <a:chOff x="0" y="0"/>
            <a:chExt cx="18467551" cy="6152731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35572" b="14468"/>
            <a:stretch>
              <a:fillRect/>
            </a:stretch>
          </p:blipFill>
          <p:spPr>
            <a:xfrm>
              <a:off x="0" y="0"/>
              <a:ext cx="18467551" cy="6152731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0" y="0"/>
            <a:ext cx="4614548" cy="4614548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812800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302079" y="1287242"/>
            <a:ext cx="2010390" cy="2040064"/>
          </a:xfrm>
          <a:custGeom>
            <a:avLst/>
            <a:gdLst/>
            <a:ahLst/>
            <a:cxnLst/>
            <a:rect l="l" t="t" r="r" b="b"/>
            <a:pathLst>
              <a:path w="2010390" h="2040064">
                <a:moveTo>
                  <a:pt x="0" y="0"/>
                </a:moveTo>
                <a:lnTo>
                  <a:pt x="2010390" y="0"/>
                </a:lnTo>
                <a:lnTo>
                  <a:pt x="2010390" y="2040064"/>
                </a:lnTo>
                <a:lnTo>
                  <a:pt x="0" y="204006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5327091" y="6528744"/>
            <a:ext cx="3477738" cy="2976574"/>
            <a:chOff x="0" y="0"/>
            <a:chExt cx="94965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49651" cy="812800"/>
            </a:xfrm>
            <a:custGeom>
              <a:avLst/>
              <a:gdLst/>
              <a:ahLst/>
              <a:cxnLst/>
              <a:rect l="l" t="t" r="r" b="b"/>
              <a:pathLst>
                <a:path w="949651" h="812800">
                  <a:moveTo>
                    <a:pt x="0" y="0"/>
                  </a:moveTo>
                  <a:lnTo>
                    <a:pt x="949651" y="0"/>
                  </a:lnTo>
                  <a:lnTo>
                    <a:pt x="9496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47625"/>
              <a:ext cx="94965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6480084" y="6128694"/>
            <a:ext cx="1171751" cy="117175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9519203" y="6528744"/>
            <a:ext cx="3477738" cy="2976574"/>
            <a:chOff x="0" y="0"/>
            <a:chExt cx="949651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49651" cy="812800"/>
            </a:xfrm>
            <a:custGeom>
              <a:avLst/>
              <a:gdLst/>
              <a:ahLst/>
              <a:cxnLst/>
              <a:rect l="l" t="t" r="r" b="b"/>
              <a:pathLst>
                <a:path w="949651" h="812800">
                  <a:moveTo>
                    <a:pt x="0" y="0"/>
                  </a:moveTo>
                  <a:lnTo>
                    <a:pt x="949651" y="0"/>
                  </a:lnTo>
                  <a:lnTo>
                    <a:pt x="9496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47625"/>
              <a:ext cx="94965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0672197" y="6128694"/>
            <a:ext cx="1171751" cy="1171751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711316" y="6528744"/>
            <a:ext cx="3477738" cy="2976574"/>
            <a:chOff x="0" y="0"/>
            <a:chExt cx="949651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949651" cy="812800"/>
            </a:xfrm>
            <a:custGeom>
              <a:avLst/>
              <a:gdLst/>
              <a:ahLst/>
              <a:cxnLst/>
              <a:rect l="l" t="t" r="r" b="b"/>
              <a:pathLst>
                <a:path w="949651" h="812800">
                  <a:moveTo>
                    <a:pt x="0" y="0"/>
                  </a:moveTo>
                  <a:lnTo>
                    <a:pt x="949651" y="0"/>
                  </a:lnTo>
                  <a:lnTo>
                    <a:pt x="94965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898B5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47625"/>
              <a:ext cx="949651" cy="8604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4864309" y="6128694"/>
            <a:ext cx="1171751" cy="1171751"/>
            <a:chOff x="0" y="0"/>
            <a:chExt cx="812800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00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7780334" y="4982016"/>
            <a:ext cx="6955475" cy="8895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19"/>
              </a:lnSpc>
            </a:pPr>
            <a:r>
              <a:rPr lang="en-US" sz="6000">
                <a:solidFill>
                  <a:srgbClr val="000000"/>
                </a:solidFill>
                <a:latin typeface="Montserrat Ultra-Bold"/>
              </a:rPr>
              <a:t>OUR VISION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6558960" y="6518897"/>
            <a:ext cx="1014000" cy="40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723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327091" y="7513017"/>
            <a:ext cx="347773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469966" y="8154268"/>
            <a:ext cx="3191987" cy="106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6">
                <a:solidFill>
                  <a:srgbClr val="000000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0751072" y="6518897"/>
            <a:ext cx="1014000" cy="40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723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519203" y="7513017"/>
            <a:ext cx="347773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9590641" y="8147576"/>
            <a:ext cx="3334863" cy="106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6">
                <a:solidFill>
                  <a:srgbClr val="000000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943185" y="6518897"/>
            <a:ext cx="1014000" cy="400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86"/>
              </a:lnSpc>
            </a:pPr>
            <a:r>
              <a:rPr lang="en-US" sz="2723">
                <a:solidFill>
                  <a:srgbClr val="FFFFFF"/>
                </a:solidFill>
                <a:latin typeface="Montserrat Classic"/>
              </a:rPr>
              <a:t>01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3711316" y="7513017"/>
            <a:ext cx="3477738" cy="4221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000000"/>
                </a:solidFill>
                <a:latin typeface="Montserrat Classic Bold"/>
              </a:rPr>
              <a:t>DESCRIPTION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13854191" y="8147576"/>
            <a:ext cx="3258663" cy="10662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  <a:spcBef>
                <a:spcPct val="0"/>
              </a:spcBef>
            </a:pPr>
            <a:r>
              <a:rPr lang="en-US" sz="1500" spc="6">
                <a:solidFill>
                  <a:srgbClr val="000000"/>
                </a:solidFill>
                <a:latin typeface="Montserrat"/>
              </a:rPr>
              <a:t>Lorem ipsum dolor sit amet, consectetur adipiscing elit. Integer vel velit at eros lacinia placerat non sed sapien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4270916"/>
            <a:chOff x="0" y="0"/>
            <a:chExt cx="24384000" cy="5694555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57198" b="6524"/>
            <a:stretch>
              <a:fillRect/>
            </a:stretch>
          </p:blipFill>
          <p:spPr>
            <a:xfrm>
              <a:off x="0" y="0"/>
              <a:ext cx="24384000" cy="5694555"/>
            </a:xfrm>
            <a:prstGeom prst="rect">
              <a:avLst/>
            </a:prstGeom>
          </p:spPr>
        </p:pic>
      </p:grpSp>
      <p:sp>
        <p:nvSpPr>
          <p:cNvPr id="4" name="Freeform 4"/>
          <p:cNvSpPr/>
          <p:nvPr/>
        </p:nvSpPr>
        <p:spPr>
          <a:xfrm>
            <a:off x="0" y="0"/>
            <a:ext cx="6821665" cy="4270916"/>
          </a:xfrm>
          <a:custGeom>
            <a:avLst/>
            <a:gdLst/>
            <a:ahLst/>
            <a:cxnLst/>
            <a:rect l="l" t="t" r="r" b="b"/>
            <a:pathLst>
              <a:path w="6821665" h="4270916">
                <a:moveTo>
                  <a:pt x="0" y="0"/>
                </a:moveTo>
                <a:lnTo>
                  <a:pt x="6821665" y="0"/>
                </a:lnTo>
                <a:lnTo>
                  <a:pt x="6821665" y="4270916"/>
                </a:lnTo>
                <a:lnTo>
                  <a:pt x="0" y="427091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b="-59723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1972564" y="5074420"/>
            <a:ext cx="1812294" cy="1812286"/>
            <a:chOff x="0" y="0"/>
            <a:chExt cx="6350025" cy="6350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5"/>
              <a:stretch>
                <a:fillRect l="-110429" t="-1222" r="-41167" b="-87319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" name="Freeform 7"/>
          <p:cNvSpPr/>
          <p:nvPr/>
        </p:nvSpPr>
        <p:spPr>
          <a:xfrm>
            <a:off x="4048884" y="6242473"/>
            <a:ext cx="3846167" cy="644233"/>
          </a:xfrm>
          <a:custGeom>
            <a:avLst/>
            <a:gdLst/>
            <a:ahLst/>
            <a:cxnLst/>
            <a:rect l="l" t="t" r="r" b="b"/>
            <a:pathLst>
              <a:path w="3846167" h="644233">
                <a:moveTo>
                  <a:pt x="0" y="0"/>
                </a:moveTo>
                <a:lnTo>
                  <a:pt x="3846167" y="0"/>
                </a:lnTo>
                <a:lnTo>
                  <a:pt x="3846167" y="644233"/>
                </a:lnTo>
                <a:lnTo>
                  <a:pt x="0" y="64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972564" y="7115718"/>
            <a:ext cx="6295136" cy="0"/>
          </a:xfrm>
          <a:prstGeom prst="line">
            <a:avLst/>
          </a:prstGeom>
          <a:ln w="19050" cap="flat">
            <a:solidFill>
              <a:srgbClr val="3898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9" name="Freeform 9"/>
          <p:cNvSpPr/>
          <p:nvPr/>
        </p:nvSpPr>
        <p:spPr>
          <a:xfrm>
            <a:off x="1972564" y="7363368"/>
            <a:ext cx="984435" cy="748170"/>
          </a:xfrm>
          <a:custGeom>
            <a:avLst/>
            <a:gdLst/>
            <a:ahLst/>
            <a:cxnLst/>
            <a:rect l="l" t="t" r="r" b="b"/>
            <a:pathLst>
              <a:path w="984435" h="748170">
                <a:moveTo>
                  <a:pt x="0" y="0"/>
                </a:moveTo>
                <a:lnTo>
                  <a:pt x="984435" y="0"/>
                </a:lnTo>
                <a:lnTo>
                  <a:pt x="984435" y="748171"/>
                </a:lnTo>
                <a:lnTo>
                  <a:pt x="0" y="748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0" name="Group 10"/>
          <p:cNvGrpSpPr/>
          <p:nvPr/>
        </p:nvGrpSpPr>
        <p:grpSpPr>
          <a:xfrm>
            <a:off x="10020300" y="5074420"/>
            <a:ext cx="1812294" cy="1812286"/>
            <a:chOff x="0" y="0"/>
            <a:chExt cx="6350025" cy="63500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9"/>
              <a:stretch>
                <a:fillRect l="-43310" r="-6641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" name="Freeform 12"/>
          <p:cNvSpPr/>
          <p:nvPr/>
        </p:nvSpPr>
        <p:spPr>
          <a:xfrm>
            <a:off x="12096620" y="6242473"/>
            <a:ext cx="3846167" cy="644233"/>
          </a:xfrm>
          <a:custGeom>
            <a:avLst/>
            <a:gdLst/>
            <a:ahLst/>
            <a:cxnLst/>
            <a:rect l="l" t="t" r="r" b="b"/>
            <a:pathLst>
              <a:path w="3846167" h="644233">
                <a:moveTo>
                  <a:pt x="0" y="0"/>
                </a:moveTo>
                <a:lnTo>
                  <a:pt x="3846167" y="0"/>
                </a:lnTo>
                <a:lnTo>
                  <a:pt x="3846167" y="644233"/>
                </a:lnTo>
                <a:lnTo>
                  <a:pt x="0" y="6442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AutoShape 13"/>
          <p:cNvSpPr/>
          <p:nvPr/>
        </p:nvSpPr>
        <p:spPr>
          <a:xfrm>
            <a:off x="10020300" y="7115718"/>
            <a:ext cx="6295136" cy="0"/>
          </a:xfrm>
          <a:prstGeom prst="line">
            <a:avLst/>
          </a:prstGeom>
          <a:ln w="19050" cap="flat">
            <a:solidFill>
              <a:srgbClr val="3898B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10020300" y="7363368"/>
            <a:ext cx="984435" cy="748170"/>
          </a:xfrm>
          <a:custGeom>
            <a:avLst/>
            <a:gdLst/>
            <a:ahLst/>
            <a:cxnLst/>
            <a:rect l="l" t="t" r="r" b="b"/>
            <a:pathLst>
              <a:path w="984435" h="748170">
                <a:moveTo>
                  <a:pt x="0" y="0"/>
                </a:moveTo>
                <a:lnTo>
                  <a:pt x="984435" y="0"/>
                </a:lnTo>
                <a:lnTo>
                  <a:pt x="984435" y="748171"/>
                </a:lnTo>
                <a:lnTo>
                  <a:pt x="0" y="7481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Freeform 15"/>
          <p:cNvSpPr/>
          <p:nvPr/>
        </p:nvSpPr>
        <p:spPr>
          <a:xfrm>
            <a:off x="16965095" y="6732075"/>
            <a:ext cx="588411" cy="588411"/>
          </a:xfrm>
          <a:custGeom>
            <a:avLst/>
            <a:gdLst/>
            <a:ahLst/>
            <a:cxnLst/>
            <a:rect l="l" t="t" r="r" b="b"/>
            <a:pathLst>
              <a:path w="588411" h="588411">
                <a:moveTo>
                  <a:pt x="0" y="0"/>
                </a:moveTo>
                <a:lnTo>
                  <a:pt x="588410" y="0"/>
                </a:lnTo>
                <a:lnTo>
                  <a:pt x="588410" y="588411"/>
                </a:lnTo>
                <a:lnTo>
                  <a:pt x="0" y="58841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6" name="Freeform 16"/>
          <p:cNvSpPr/>
          <p:nvPr/>
        </p:nvSpPr>
        <p:spPr>
          <a:xfrm flipH="1">
            <a:off x="739369" y="6717899"/>
            <a:ext cx="578662" cy="578662"/>
          </a:xfrm>
          <a:custGeom>
            <a:avLst/>
            <a:gdLst/>
            <a:ahLst/>
            <a:cxnLst/>
            <a:rect l="l" t="t" r="r" b="b"/>
            <a:pathLst>
              <a:path w="578662" h="578662">
                <a:moveTo>
                  <a:pt x="578662" y="0"/>
                </a:moveTo>
                <a:lnTo>
                  <a:pt x="0" y="0"/>
                </a:lnTo>
                <a:lnTo>
                  <a:pt x="0" y="578663"/>
                </a:lnTo>
                <a:lnTo>
                  <a:pt x="578662" y="578663"/>
                </a:lnTo>
                <a:lnTo>
                  <a:pt x="578662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7" name="TextBox 17"/>
          <p:cNvSpPr txBox="1"/>
          <p:nvPr/>
        </p:nvSpPr>
        <p:spPr>
          <a:xfrm>
            <a:off x="1028700" y="1282452"/>
            <a:ext cx="5941811" cy="20609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137"/>
              </a:lnSpc>
            </a:pPr>
            <a:r>
              <a:rPr lang="en-US" sz="6955">
                <a:solidFill>
                  <a:srgbClr val="FFFFFF"/>
                </a:solidFill>
                <a:latin typeface="Montserrat Ultra-Bold"/>
              </a:rPr>
              <a:t>PEOPLE FEEDBACK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4048884" y="5650126"/>
            <a:ext cx="4218816" cy="52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3"/>
              </a:lnSpc>
            </a:pPr>
            <a:r>
              <a:rPr lang="en-US" sz="3095">
                <a:solidFill>
                  <a:srgbClr val="000000"/>
                </a:solidFill>
                <a:latin typeface="Montserrat Classic Bold"/>
              </a:rPr>
              <a:t>RICHARD SANCHEZ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3105082" y="7376698"/>
            <a:ext cx="5162618" cy="156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7">
                <a:solidFill>
                  <a:srgbClr val="000000"/>
                </a:solidFill>
                <a:latin typeface="Montserrat"/>
              </a:rPr>
              <a:t>Lorem ipsum dolor sit amet, consectetur adipiscing elit. Integer vel velit at eros lacinia placerat non sed sapien. Orci varius natoque penatibus et magnis dis parturient montes, nascetur ridiculus mus..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096620" y="5650126"/>
            <a:ext cx="4218816" cy="5209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33"/>
              </a:lnSpc>
            </a:pPr>
            <a:r>
              <a:rPr lang="en-US" sz="3095">
                <a:solidFill>
                  <a:srgbClr val="000000"/>
                </a:solidFill>
                <a:latin typeface="Montserrat Classic Bold"/>
              </a:rPr>
              <a:t>RICHARD SANCHEZ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1152817" y="7376698"/>
            <a:ext cx="5162618" cy="15633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20"/>
              </a:lnSpc>
              <a:spcBef>
                <a:spcPct val="0"/>
              </a:spcBef>
            </a:pPr>
            <a:r>
              <a:rPr lang="en-US" sz="1800" spc="7">
                <a:solidFill>
                  <a:srgbClr val="000000"/>
                </a:solidFill>
                <a:latin typeface="Montserrat"/>
              </a:rPr>
              <a:t>Lorem ipsum dolor sit amet, consectetur adipiscing elit. Integer vel velit at eros lacinia placerat non sed sapien. Orci varius natoque penatibus et magnis dis parturient montes, nascetur ridiculus mus..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492</Words>
  <Application>Microsoft Office PowerPoint</Application>
  <PresentationFormat>Custom</PresentationFormat>
  <Paragraphs>67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9" baseType="lpstr">
      <vt:lpstr>Playlist Script</vt:lpstr>
      <vt:lpstr>Montserrat Ultra-Bold</vt:lpstr>
      <vt:lpstr>Montserrat</vt:lpstr>
      <vt:lpstr>Montserrat Classic</vt:lpstr>
      <vt:lpstr>Montserrat Classic Bold</vt:lpstr>
      <vt:lpstr>Montserrat Bold Italics</vt:lpstr>
      <vt:lpstr>Calibri</vt:lpstr>
      <vt:lpstr>Arial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and White Modern Minimalist Travel Agency Presentation</dc:title>
  <cp:lastModifiedBy>Lotanna Obiekwe</cp:lastModifiedBy>
  <cp:revision>2</cp:revision>
  <dcterms:created xsi:type="dcterms:W3CDTF">2006-08-16T00:00:00Z</dcterms:created>
  <dcterms:modified xsi:type="dcterms:W3CDTF">2023-12-01T15:02:42Z</dcterms:modified>
  <dc:identifier>DAF1r-fBQFg</dc:identifier>
</cp:coreProperties>
</file>